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8" r:id="rId2"/>
    <p:sldId id="284" r:id="rId3"/>
    <p:sldId id="294" r:id="rId4"/>
    <p:sldId id="293" r:id="rId5"/>
    <p:sldId id="296" r:id="rId6"/>
    <p:sldId id="297" r:id="rId7"/>
    <p:sldId id="298" r:id="rId8"/>
    <p:sldId id="292" r:id="rId9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D0CA"/>
    <a:srgbClr val="E6E6E6"/>
    <a:srgbClr val="BAC9C5"/>
    <a:srgbClr val="E7E5D9"/>
    <a:srgbClr val="F6E08A"/>
    <a:srgbClr val="EEECF7"/>
    <a:srgbClr val="F8F8F8"/>
    <a:srgbClr val="7C5294"/>
    <a:srgbClr val="A17CB6"/>
    <a:srgbClr val="BCA1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98" d="100"/>
          <a:sy n="98" d="100"/>
        </p:scale>
        <p:origin x="98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23000B-CB25-4744-9DEE-0FCDDC463D7A}" type="datetimeFigureOut">
              <a:rPr lang="pt-BR" smtClean="0"/>
              <a:t>08/12/2025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D3ED0D-ED48-4D91-BEE1-EE05359C496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940815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377465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9D8EF7-B42F-796C-AA2A-E2001A12E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45EC1DA7-3F2B-D970-5F70-F4820A1569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EA74769B-CA9E-A588-23AA-522B02ACF5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9B77F58-52EF-4915-EAC2-24ACD22FF0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416824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377592-A624-6A68-37DA-F1D861857F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44D836A4-490B-4345-C138-0CE9761A5A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DC47F9A4-8568-997E-91DC-DE3EDCAA5C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D01809D-5F0E-ED78-CBC5-4412A9B48F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731969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284FFF-AFE6-641D-EAF1-EB456CD7DF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981FA449-EB20-A794-7311-434582F18E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16F7091A-FCB3-CFE5-E494-C9024A1669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4A9BAF4-929F-EFF6-2BAD-BE8595DA7C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623413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8D39AE-921E-084C-049A-77E52F0108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C089C51F-63F3-E0BD-6DA3-45080363D6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E3D1EE76-68EB-4ACF-6405-3AA9ECCF9A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7ABA891-CE60-89D9-F992-9B155E267A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371456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C48180-7E46-48FB-A4F4-1BB0868192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100A0EA9-6D8D-AD5F-1FB8-5AC50AABD3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7932FB2B-3B04-8AFD-8C05-E00ECBCD93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B1AAF49-CD82-C7D6-4B09-B938BA9DBD6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957628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116708-7419-D852-C3EE-3F1C5EEFBB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B651301E-24C3-D6E0-E274-A0ACF8954F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47642C13-B418-E558-6BBA-D7BC3400A1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7AD8D6F-3450-F349-6156-9A14B14548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648127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841D642-5101-8853-BA63-62DAEAD7B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5856F97-2D16-92EE-9DE1-7C81D9A8D1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9808BF9-DAEA-0C87-1EC3-752DD6B022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08/12/2025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0D5B2C2-1E7F-C21E-B1B8-569F8FED5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CF482C8-3FF9-C125-FA3F-69253C562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775378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3A0F0D-6D09-7886-FDCF-5AA1E05AB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E8C3704-D585-76BA-460E-446161F16F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852757B-BCCB-9EA4-9ABF-3FE21D0C8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08/12/2025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9131E7C-5E91-73A4-9699-EF2F8119D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B06F113-ED5C-0BBD-8656-289F5FF8A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55370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0DD2C21-565D-6A49-B889-E994703CB2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EEB4ACC-40DE-4365-F300-97C1CAEDBE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669274D-7609-DFAB-453D-8CD8333A35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08/12/2025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BF45DFD-D180-7E5C-79DE-EB4491F6F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71EA101-E3C3-00EC-D072-8B17E6188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37791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2B9173-9C98-AFFB-5C3A-3200EF171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3DA6C77-13F1-824F-5056-7B3ED9E204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946A777-1494-A059-B0F8-41BDF0685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08/12/2025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46CF51C-E216-BE36-533C-A15FEF503F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101FF2C-4FFB-0874-1294-13D36C8BA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80797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4C85E26-50B0-BE6A-4202-540524257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C87B591-1C54-A0D9-6136-6556699C2D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7737E49-7C08-B43A-0A7E-63E2309898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08/12/2025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48E25B3-7BCC-D5F7-033F-4088A56C5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82195EF-4FB3-AF57-3935-265B6C077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73500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E3CDFA7-0346-24F0-BD70-136EF7812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4597180-F48E-1460-7238-701F4850F5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338E504-A706-5CFD-D451-80EC34F60C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3F95354-F876-1DCA-839B-E4B9FDCCC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08/12/2025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3F4F788-C9FC-AFD7-6184-D6563F7EF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5C6D5A9-83D8-1358-1D88-1A97E703C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26651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517022C-375A-88F4-1E52-6AEA045A3F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4571FE4-87BC-1B53-A229-28D2CDA304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0A468C0-ED5C-BF29-2198-69DC714C28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FE5030F3-0501-5597-AF02-CFB0DD9531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776EB3C8-F94D-1FD4-8C31-A52D940D27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8EC2E1EB-9CA5-0766-C377-F79D3972BB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08/12/2025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22345899-3F0F-4388-4E6F-AEEB80E62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4C2D88A1-93F4-A6BC-D65F-18A57CBE3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75163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D73629-5B3D-C84A-4CBB-9C84BB25F8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8EF7AD11-C795-D9DC-B6D2-D123804B56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08/12/2025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221ACEE6-402D-5FD0-C2C1-B01399DA7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1CD25EE9-B0DC-5447-2663-5D33A9E8F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26411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ED6DABB5-D020-BFDC-1C3F-DF3705C7B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08/12/2025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C6E025B0-99B1-D8EC-F6E6-FB5A7EE65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4F198E7-52BF-62D9-2917-3491D0F56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64432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15C85E-8964-57B0-5DD3-B41D2E460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2D83A3E-B531-CE76-7FD1-92A84FDC98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1729CDC-D9CD-4E04-EB9F-A126804FA2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84CC6AA-FDF3-BABF-CA42-6DE0507F7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08/12/2025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B68AA4A-C7ED-12BB-4489-0D1998E8DB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B77E484-AA0D-022E-E6F4-474AF8C17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68981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8FCD622-B1F5-2967-E104-2D76560A91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30503FEE-AA98-0492-6BF7-264543AF27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E8F119F0-5C38-B918-84CD-5F05CD9D22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5139B7D-A796-9711-D847-646D3BB338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08/12/2025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441FEC1-BBEA-5984-4815-EF6556210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A6D5F43-5DD0-9A62-273A-77A2D3A61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20636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E059FEE-9960-53F8-F40D-8FD49CD134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24B6BA4-3755-A881-5B0F-6ABE1AE591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EB9D68E-770A-8BAD-7123-6A9C3C2753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5AA3C20-8320-4CE9-AE9E-3A23598C5271}" type="datetimeFigureOut">
              <a:rPr lang="pt-BR" smtClean="0"/>
              <a:t>08/12/2025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03B23A1-ED2B-7360-1368-11E2FAC245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D67EBC5-D37F-2642-D276-1F243FF280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62777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CA1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grupar 2">
            <a:extLst>
              <a:ext uri="{FF2B5EF4-FFF2-40B4-BE49-F238E27FC236}">
                <a16:creationId xmlns:a16="http://schemas.microsoft.com/office/drawing/2014/main" id="{42F1EDFD-0DC6-D04E-A563-82C3779037B3}"/>
              </a:ext>
            </a:extLst>
          </p:cNvPr>
          <p:cNvGrpSpPr/>
          <p:nvPr/>
        </p:nvGrpSpPr>
        <p:grpSpPr>
          <a:xfrm>
            <a:off x="0" y="537353"/>
            <a:ext cx="12192000" cy="6300879"/>
            <a:chOff x="0" y="537353"/>
            <a:chExt cx="12192000" cy="6300879"/>
          </a:xfrm>
        </p:grpSpPr>
        <p:pic>
          <p:nvPicPr>
            <p:cNvPr id="11" name="Imagem 10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649395B7-5BE5-6709-2281-B9E39293A1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7999" y="537353"/>
              <a:ext cx="6096000" cy="3042912"/>
            </a:xfrm>
            <a:prstGeom prst="rect">
              <a:avLst/>
            </a:prstGeom>
          </p:spPr>
        </p:pic>
        <p:sp>
          <p:nvSpPr>
            <p:cNvPr id="2" name="CaixaDeTexto 1">
              <a:extLst>
                <a:ext uri="{FF2B5EF4-FFF2-40B4-BE49-F238E27FC236}">
                  <a16:creationId xmlns:a16="http://schemas.microsoft.com/office/drawing/2014/main" id="{AAE30E0B-2292-12C4-3F4D-C3044AEACF10}"/>
                </a:ext>
              </a:extLst>
            </p:cNvPr>
            <p:cNvSpPr txBox="1"/>
            <p:nvPr/>
          </p:nvSpPr>
          <p:spPr>
            <a:xfrm>
              <a:off x="1" y="4270529"/>
              <a:ext cx="12191999" cy="1200329"/>
            </a:xfrm>
            <a:prstGeom prst="rect">
              <a:avLst/>
            </a:prstGeom>
            <a:solidFill>
              <a:srgbClr val="7C5294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7200" dirty="0">
                  <a:solidFill>
                    <a:schemeClr val="bg1"/>
                  </a:solidFill>
                  <a:latin typeface="Bauhaus" pitchFamily="2" charset="0"/>
                </a:rPr>
                <a:t>AMAR E CUIDAR</a:t>
              </a:r>
            </a:p>
          </p:txBody>
        </p:sp>
        <p:sp>
          <p:nvSpPr>
            <p:cNvPr id="5" name="CaixaDeTexto 4">
              <a:extLst>
                <a:ext uri="{FF2B5EF4-FFF2-40B4-BE49-F238E27FC236}">
                  <a16:creationId xmlns:a16="http://schemas.microsoft.com/office/drawing/2014/main" id="{489C13B9-33CE-FA76-9550-E586B10B8844}"/>
                </a:ext>
              </a:extLst>
            </p:cNvPr>
            <p:cNvSpPr txBox="1"/>
            <p:nvPr/>
          </p:nvSpPr>
          <p:spPr>
            <a:xfrm>
              <a:off x="0" y="6622788"/>
              <a:ext cx="12191999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800" dirty="0">
                  <a:solidFill>
                    <a:schemeClr val="bg1"/>
                  </a:solidFill>
                  <a:latin typeface="Abadi Extra Light" panose="020B0204020104020204" pitchFamily="34" charset="0"/>
                </a:rPr>
                <a:t>Parte integrante da Lição 2: Amar e cuidar - Cultura Cristã Kids Online. © 2026 Editora Cultura Cristã. Todos os direitos são reservados. </a:t>
              </a:r>
            </a:p>
          </p:txBody>
        </p:sp>
      </p:grpSp>
      <p:pic>
        <p:nvPicPr>
          <p:cNvPr id="6" name="Imagem 5" descr="Interface gráfica do usuário, Aplicativo, Teams&#10;&#10;O conteúdo gerado por IA pode estar incorreto.">
            <a:extLst>
              <a:ext uri="{FF2B5EF4-FFF2-40B4-BE49-F238E27FC236}">
                <a16:creationId xmlns:a16="http://schemas.microsoft.com/office/drawing/2014/main" id="{87AD17E1-EB56-24BC-7A9B-D87D27512C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8860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C9C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FB1000C-1256-01A4-69E2-552D4C25A7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86D29365-93E6-213F-A027-535BDC10F5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2587" y="6356416"/>
            <a:ext cx="755467" cy="377104"/>
          </a:xfrm>
          <a:prstGeom prst="rect">
            <a:avLst/>
          </a:prstGeom>
        </p:spPr>
      </p:pic>
      <p:pic>
        <p:nvPicPr>
          <p:cNvPr id="13" name="Imagem 12" descr="Mapa&#10;&#10;O conteúdo gerado por IA pode estar incorreto.">
            <a:extLst>
              <a:ext uri="{FF2B5EF4-FFF2-40B4-BE49-F238E27FC236}">
                <a16:creationId xmlns:a16="http://schemas.microsoft.com/office/drawing/2014/main" id="{5A6620B1-3AE8-F650-78CA-139DF60BF1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8" t="2767" r="2361" b="8374"/>
          <a:stretch>
            <a:fillRect/>
          </a:stretch>
        </p:blipFill>
        <p:spPr>
          <a:xfrm rot="5400000">
            <a:off x="2667000" y="-1112108"/>
            <a:ext cx="6858000" cy="9082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7456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C9C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0E1E217-F449-9502-DB1F-D427CBEAB7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m 14" descr="Mapa&#10;&#10;O conteúdo gerado por IA pode estar incorreto.">
            <a:extLst>
              <a:ext uri="{FF2B5EF4-FFF2-40B4-BE49-F238E27FC236}">
                <a16:creationId xmlns:a16="http://schemas.microsoft.com/office/drawing/2014/main" id="{389839AF-3526-7324-3E1D-03CB91B428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7" t="2538" r="2434" b="8343"/>
          <a:stretch>
            <a:fillRect/>
          </a:stretch>
        </p:blipFill>
        <p:spPr>
          <a:xfrm rot="5400000">
            <a:off x="2667000" y="-1160790"/>
            <a:ext cx="6858000" cy="9179580"/>
          </a:xfrm>
          <a:prstGeom prst="rect">
            <a:avLst/>
          </a:prstGeom>
        </p:spPr>
      </p:pic>
      <p:pic>
        <p:nvPicPr>
          <p:cNvPr id="6" name="Imagem 5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8FC9303E-F3C7-69C3-35B2-F5F946E64B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2587" y="6356416"/>
            <a:ext cx="755467" cy="377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2338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D0CA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2EDF61-35A8-2AC0-5DCB-72385EF338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322EC9BF-1C59-9F20-3ED5-6739AAD087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2587" y="6356416"/>
            <a:ext cx="755467" cy="377104"/>
          </a:xfrm>
          <a:prstGeom prst="rect">
            <a:avLst/>
          </a:prstGeom>
        </p:spPr>
      </p:pic>
      <p:pic>
        <p:nvPicPr>
          <p:cNvPr id="17" name="Imagem 16" descr="Diagrama&#10;&#10;O conteúdo gerado por IA pode estar incorreto.">
            <a:extLst>
              <a:ext uri="{FF2B5EF4-FFF2-40B4-BE49-F238E27FC236}">
                <a16:creationId xmlns:a16="http://schemas.microsoft.com/office/drawing/2014/main" id="{E4EAE5D5-846F-6799-BA4C-D8963A97BC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7" t="2488" r="3181" b="8393"/>
          <a:stretch>
            <a:fillRect/>
          </a:stretch>
        </p:blipFill>
        <p:spPr>
          <a:xfrm rot="5400000">
            <a:off x="2665227" y="-1179328"/>
            <a:ext cx="6861545" cy="9220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8375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D0CA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20D0DF7-32EE-BB97-7906-D2FF0C0771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Desenho de personagem&#10;&#10;O conteúdo gerado por IA pode estar incorreto.">
            <a:extLst>
              <a:ext uri="{FF2B5EF4-FFF2-40B4-BE49-F238E27FC236}">
                <a16:creationId xmlns:a16="http://schemas.microsoft.com/office/drawing/2014/main" id="{39EFB9EF-D668-4134-1771-8CAD9C2442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7" t="2383" r="2735" b="7984"/>
          <a:stretch>
            <a:fillRect/>
          </a:stretch>
        </p:blipFill>
        <p:spPr>
          <a:xfrm rot="5400000">
            <a:off x="2687097" y="-1161001"/>
            <a:ext cx="6858001" cy="9180003"/>
          </a:xfrm>
          <a:prstGeom prst="rect">
            <a:avLst/>
          </a:prstGeom>
        </p:spPr>
      </p:pic>
      <p:pic>
        <p:nvPicPr>
          <p:cNvPr id="6" name="Imagem 5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F21A1DCE-4F3A-A9D3-60C4-B9D4D8D7DCD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2587" y="6356416"/>
            <a:ext cx="755467" cy="377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0911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D0CA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5E4CCA5-552D-ACF6-ED14-C8F3A628EA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Código QR&#10;&#10;O conteúdo gerado por IA pode estar incorreto.">
            <a:extLst>
              <a:ext uri="{FF2B5EF4-FFF2-40B4-BE49-F238E27FC236}">
                <a16:creationId xmlns:a16="http://schemas.microsoft.com/office/drawing/2014/main" id="{920FE390-6A4C-C26F-24E7-1F78A0F5B5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8" t="1981" r="3771" b="8081"/>
          <a:stretch>
            <a:fillRect/>
          </a:stretch>
        </p:blipFill>
        <p:spPr>
          <a:xfrm rot="5400000">
            <a:off x="2672339" y="-1261592"/>
            <a:ext cx="6847322" cy="9370507"/>
          </a:xfrm>
          <a:prstGeom prst="rect">
            <a:avLst/>
          </a:prstGeom>
        </p:spPr>
      </p:pic>
      <p:pic>
        <p:nvPicPr>
          <p:cNvPr id="6" name="Imagem 5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B3D09DC8-7D09-1E9E-3F19-64AE800AC90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2587" y="6356416"/>
            <a:ext cx="755467" cy="377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6392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D0CA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57F4779-4D7A-9A78-D998-2DFEE853CF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5E7B0381-E2F3-F9F3-3DB3-6EC274CD86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2587" y="6356416"/>
            <a:ext cx="755467" cy="377104"/>
          </a:xfrm>
          <a:prstGeom prst="rect">
            <a:avLst/>
          </a:prstGeom>
        </p:spPr>
      </p:pic>
      <p:pic>
        <p:nvPicPr>
          <p:cNvPr id="10" name="Imagem 9" descr="Uma imagem contendo Código QR&#10;&#10;O conteúdo gerado por IA pode estar incorreto.">
            <a:extLst>
              <a:ext uri="{FF2B5EF4-FFF2-40B4-BE49-F238E27FC236}">
                <a16:creationId xmlns:a16="http://schemas.microsoft.com/office/drawing/2014/main" id="{73D2C521-ECB1-7B30-EA7C-2831F95BF8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8" t="2334" r="2308" b="8080"/>
          <a:stretch>
            <a:fillRect/>
          </a:stretch>
        </p:blipFill>
        <p:spPr>
          <a:xfrm rot="5400000">
            <a:off x="2563832" y="-1153087"/>
            <a:ext cx="6887583" cy="9193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4715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5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C004A4FA-2F13-7EAC-DA1D-96A627BC9DD1}"/>
              </a:ext>
            </a:extLst>
          </p:cNvPr>
          <p:cNvSpPr txBox="1"/>
          <p:nvPr/>
        </p:nvSpPr>
        <p:spPr>
          <a:xfrm>
            <a:off x="4445000" y="344487"/>
            <a:ext cx="7912100" cy="5755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5400" b="1" kern="0" dirty="0">
                <a:latin typeface="Arial" panose="020B0604020202020204" pitchFamily="34" charset="0"/>
              </a:rPr>
              <a:t>“AO SENHOR </a:t>
            </a:r>
          </a:p>
          <a:p>
            <a:pPr algn="ctr"/>
            <a:r>
              <a:rPr lang="pt-BR" sz="5400" b="1" kern="0" dirty="0">
                <a:latin typeface="Arial" panose="020B0604020202020204" pitchFamily="34" charset="0"/>
              </a:rPr>
              <a:t>PERTENCE A TERRA </a:t>
            </a:r>
          </a:p>
          <a:p>
            <a:pPr algn="ctr"/>
            <a:r>
              <a:rPr lang="pt-BR" sz="5400" b="1" kern="0" dirty="0">
                <a:latin typeface="Arial" panose="020B0604020202020204" pitchFamily="34" charset="0"/>
              </a:rPr>
              <a:t>E TUDO O QUE NELA SE CONTÉM, </a:t>
            </a:r>
          </a:p>
          <a:p>
            <a:pPr algn="ctr"/>
            <a:r>
              <a:rPr lang="pt-BR" sz="5400" b="1" kern="0" dirty="0">
                <a:latin typeface="Arial" panose="020B0604020202020204" pitchFamily="34" charset="0"/>
              </a:rPr>
              <a:t>O MUNDO E OS QUE NELE HABITAM.” </a:t>
            </a:r>
          </a:p>
          <a:p>
            <a:pPr algn="ctr"/>
            <a:r>
              <a:rPr lang="pt-BR" sz="4400" kern="0" dirty="0">
                <a:latin typeface="Arial" panose="020B0604020202020204" pitchFamily="34" charset="0"/>
              </a:rPr>
              <a:t>Salmos 24.1</a:t>
            </a:r>
          </a:p>
        </p:txBody>
      </p:sp>
      <p:pic>
        <p:nvPicPr>
          <p:cNvPr id="8" name="Imagem 7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37CAC2CA-47AC-42A5-F754-C3CAA75840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4487" y="6270853"/>
            <a:ext cx="755467" cy="377104"/>
          </a:xfrm>
          <a:prstGeom prst="rect">
            <a:avLst/>
          </a:prstGeom>
        </p:spPr>
      </p:pic>
      <p:pic>
        <p:nvPicPr>
          <p:cNvPr id="10" name="Imagem 9" descr="Uma imagem contendo Código QR&#10;&#10;O conteúdo gerado por IA pode estar incorreto.">
            <a:extLst>
              <a:ext uri="{FF2B5EF4-FFF2-40B4-BE49-F238E27FC236}">
                <a16:creationId xmlns:a16="http://schemas.microsoft.com/office/drawing/2014/main" id="{38B22B4B-4ED0-CE10-F4E7-69D9607A94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5" t="1981" r="3771" b="8081"/>
          <a:stretch>
            <a:fillRect/>
          </a:stretch>
        </p:blipFill>
        <p:spPr>
          <a:xfrm rot="5400000">
            <a:off x="449011" y="1067537"/>
            <a:ext cx="3345255" cy="5205523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59814603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138</Words>
  <Application>Microsoft Office PowerPoint</Application>
  <PresentationFormat>Widescreen</PresentationFormat>
  <Paragraphs>21</Paragraphs>
  <Slides>8</Slides>
  <Notes>7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8</vt:i4>
      </vt:variant>
    </vt:vector>
  </HeadingPairs>
  <TitlesOfParts>
    <vt:vector size="14" baseType="lpstr">
      <vt:lpstr>Abadi Extra Light</vt:lpstr>
      <vt:lpstr>Aptos</vt:lpstr>
      <vt:lpstr>Aptos Display</vt:lpstr>
      <vt:lpstr>Arial</vt:lpstr>
      <vt:lpstr>Bauhaus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Marcia Barbutti</dc:creator>
  <cp:lastModifiedBy>Marcia Barbutti</cp:lastModifiedBy>
  <cp:revision>4</cp:revision>
  <dcterms:created xsi:type="dcterms:W3CDTF">2025-12-08T19:36:01Z</dcterms:created>
  <dcterms:modified xsi:type="dcterms:W3CDTF">2025-12-08T20:54:58Z</dcterms:modified>
</cp:coreProperties>
</file>